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EB7F-46E6-944A-B706-C63EE8869A03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3EB4-A36B-854C-979C-5260E7A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161. Dandelion.  Leaf epidermis, 40X.  </a:t>
            </a:r>
            <a:r>
              <a:rPr lang="en-US" dirty="0" err="1" smtClean="0"/>
              <a:t>Stomate</a:t>
            </a:r>
            <a:r>
              <a:rPr lang="en-US" dirty="0" smtClean="0"/>
              <a:t> (arrow)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162. Dandelion.  Leaf epidermis, </a:t>
            </a:r>
            <a:r>
              <a:rPr lang="en-US" dirty="0" err="1" smtClean="0"/>
              <a:t>stomates</a:t>
            </a:r>
            <a:r>
              <a:rPr lang="en-US" dirty="0" smtClean="0"/>
              <a:t> (arrows), 40X.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153. </a:t>
            </a:r>
            <a:r>
              <a:rPr lang="en-US" b="1" dirty="0" smtClean="0"/>
              <a:t>Represented by many species</a:t>
            </a:r>
            <a:r>
              <a:rPr lang="en-US" dirty="0" smtClean="0"/>
              <a:t>.  Dandelion.  Leaf, 4X. Note thick vein (arrow).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154. Dandelion.  Leaf surface,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155. Dandelion.  Leaf, lower surface,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156. Dandelion.  Leaf unicellular </a:t>
            </a:r>
            <a:r>
              <a:rPr lang="en-US" dirty="0" err="1" smtClean="0"/>
              <a:t>trichome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157. Dandelion.  Leaf unicellular </a:t>
            </a:r>
            <a:r>
              <a:rPr lang="en-US" dirty="0" err="1" smtClean="0"/>
              <a:t>trichome</a:t>
            </a:r>
            <a:r>
              <a:rPr lang="en-US" dirty="0" smtClean="0"/>
              <a:t>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9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158. Dandelion.  Leaf </a:t>
            </a:r>
            <a:r>
              <a:rPr lang="en-US" dirty="0" err="1" smtClean="0"/>
              <a:t>capitate</a:t>
            </a:r>
            <a:r>
              <a:rPr lang="en-US" dirty="0" smtClean="0"/>
              <a:t> </a:t>
            </a:r>
            <a:r>
              <a:rPr lang="en-US" dirty="0" err="1" smtClean="0"/>
              <a:t>trichome</a:t>
            </a:r>
            <a:r>
              <a:rPr lang="en-US" dirty="0" smtClean="0"/>
              <a:t>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8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159. Dandelion.  Leaf </a:t>
            </a:r>
            <a:r>
              <a:rPr lang="en-US" dirty="0" err="1" smtClean="0"/>
              <a:t>capitate</a:t>
            </a:r>
            <a:r>
              <a:rPr lang="en-US" dirty="0" smtClean="0"/>
              <a:t> </a:t>
            </a:r>
            <a:r>
              <a:rPr lang="en-US" dirty="0" err="1" smtClean="0"/>
              <a:t>trichome</a:t>
            </a:r>
            <a:r>
              <a:rPr lang="en-US" dirty="0" smtClean="0"/>
              <a:t>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160. Dandelion.  Leaf epidermis, 25X.  </a:t>
            </a:r>
            <a:r>
              <a:rPr lang="en-US" dirty="0" err="1" smtClean="0"/>
              <a:t>Stomates</a:t>
            </a:r>
            <a:r>
              <a:rPr lang="en-US" dirty="0" smtClean="0"/>
              <a:t> (arrows)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6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D7B2-FB5B-0E47-BA95-B5B47178625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E584-6154-A043-968F-0E18B752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Dandelion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80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epidermi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776743" y="2539733"/>
            <a:ext cx="577250" cy="2886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4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lower stomates 40X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68965" y="3859945"/>
            <a:ext cx="478333" cy="445378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40847" y="383337"/>
            <a:ext cx="478333" cy="445378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3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upper leaf  surface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902636" y="1758551"/>
            <a:ext cx="502379" cy="376832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upper leaf surfac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lower leaf surfac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trichom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3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delion trichom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capitate trichom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capitate trichome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epidermis 25X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776743" y="2063533"/>
            <a:ext cx="577250" cy="2886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603168" y="5361739"/>
            <a:ext cx="577250" cy="2886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0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</Words>
  <Application>Microsoft Macintosh PowerPoint</Application>
  <PresentationFormat>On-screen Show (4:3)</PresentationFormat>
  <Paragraphs>28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cp:lastPrinted>2016-02-05T19:27:07Z</cp:lastPrinted>
  <dcterms:created xsi:type="dcterms:W3CDTF">2016-02-03T18:39:20Z</dcterms:created>
  <dcterms:modified xsi:type="dcterms:W3CDTF">2016-02-05T19:27:15Z</dcterms:modified>
</cp:coreProperties>
</file>